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2" r:id="rId5"/>
    <p:sldId id="281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8B6C-BA1F-45CD-BC2E-E2492FF9E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5874B-515C-4F87-9C9B-10F0F5246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28C18-CF26-4636-9AF7-A2534BB3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A36F-FD95-4451-AC8F-1F6AD048ECF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024E-7CF0-4DE8-9045-73E78D50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6AE56-E385-4A3D-ACFC-76B3535B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BCB-0AAA-4EB4-AB0C-A83A982A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123B-DCC1-4FC4-B7CF-3BB461A7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DE9FE-EB4F-4F69-BE1B-D399D2894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D52E6-0589-40FB-B77A-09462D2C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A36F-FD95-4451-AC8F-1F6AD048ECF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5D0B2-F2D3-4C34-ADF7-C42A2501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403C0-ECAD-4A7F-8EE3-A40CCDF98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BCB-0AAA-4EB4-AB0C-A83A982A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2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3FB42-09FD-47C9-9426-640A53536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7DFF7-F737-413D-839A-9AD304845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29E31-2DEA-436C-A9CB-466C7E58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A36F-FD95-4451-AC8F-1F6AD048ECF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4F043-167E-4BD8-9020-8C213CC6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8B480-7C9F-4B73-A1AA-CA73677B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BCB-0AAA-4EB4-AB0C-A83A982A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6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422064" y="1604235"/>
            <a:ext cx="6827520" cy="4450080"/>
          </a:xfrm>
        </p:spPr>
        <p:txBody>
          <a:bodyPr/>
          <a:lstStyle>
            <a:lvl1pPr marL="0" indent="0">
              <a:buNone/>
              <a:defRPr>
                <a:latin typeface="+mj-lt"/>
                <a:cs typeface="Ariel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Shape 4"/>
          <p:cNvSpPr>
            <a:spLocks noGrp="1"/>
          </p:cNvSpPr>
          <p:nvPr>
            <p:ph type="sldNum" sz="quarter" idx="2"/>
          </p:nvPr>
        </p:nvSpPr>
        <p:spPr>
          <a:xfrm>
            <a:off x="11687573" y="6408040"/>
            <a:ext cx="462755" cy="400083"/>
          </a:xfrm>
          <a:prstGeom prst="rect">
            <a:avLst/>
          </a:prstGeom>
          <a:ln w="12700">
            <a:miter lim="400000"/>
          </a:ln>
        </p:spPr>
        <p:txBody>
          <a:bodyPr wrap="square" lIns="60947" tIns="60947" rIns="60947" bIns="60947" anchor="ctr">
            <a:spAutoFit/>
          </a:bodyPr>
          <a:lstStyle>
            <a:lvl1pPr algn="ctr">
              <a:defRPr sz="18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783731" y="1666733"/>
            <a:ext cx="3904504" cy="43793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30677" indent="-230677">
              <a:buClr>
                <a:srgbClr val="F85D13"/>
              </a:buClr>
              <a:defRPr sz="2400">
                <a:latin typeface="+mj-lt"/>
                <a:cs typeface="Ariel"/>
              </a:defRPr>
            </a:lvl1pPr>
            <a:lvl2pPr marL="531191" indent="-300514">
              <a:buClr>
                <a:srgbClr val="F85D13"/>
              </a:buClr>
              <a:defRPr sz="2300">
                <a:latin typeface="+mj-lt"/>
                <a:cs typeface="Ariel"/>
              </a:defRPr>
            </a:lvl2pPr>
            <a:lvl3pPr marL="842286" indent="-230677">
              <a:buClr>
                <a:srgbClr val="F85D13"/>
              </a:buClr>
              <a:defRPr sz="2100">
                <a:latin typeface="+mj-lt"/>
                <a:cs typeface="Ariel"/>
              </a:defRPr>
            </a:lvl3pPr>
            <a:lvl4pPr marL="1223219" indent="-311096">
              <a:buClr>
                <a:srgbClr val="F85D13"/>
              </a:buClr>
              <a:defRPr sz="2000">
                <a:latin typeface="+mj-lt"/>
                <a:cs typeface="Ariel"/>
              </a:defRPr>
            </a:lvl4pPr>
            <a:lvl5pPr marL="1595687" indent="-300514">
              <a:buClr>
                <a:srgbClr val="F85D13"/>
              </a:buClr>
              <a:defRPr sz="1900">
                <a:latin typeface="+mj-lt"/>
                <a:cs typeface="Ari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20724" y="195"/>
            <a:ext cx="9181431" cy="1118616"/>
          </a:xfrm>
        </p:spPr>
        <p:txBody>
          <a:bodyPr>
            <a:normAutofit/>
          </a:bodyPr>
          <a:lstStyle>
            <a:lvl1pPr algn="l">
              <a:defRPr sz="3200">
                <a:latin typeface="+mj-lt"/>
                <a:cs typeface="Ari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7939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6AEC-5EBD-49AA-8CCA-0CE5DE3E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D3719-0461-4886-8E18-64B2BED6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14064-B7DD-41D9-B888-FE663C3D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A36F-FD95-4451-AC8F-1F6AD048ECF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BAFD7-EA35-4FD6-980F-A93E6B7F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70DC8-845B-48CA-BA09-31152868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BCB-0AAA-4EB4-AB0C-A83A982A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2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198B-3112-45E8-B3A7-3C13D614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D192A-576C-489C-9004-27DA67AC3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F6E63-D2B5-4589-B405-B4B6B9C6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A36F-FD95-4451-AC8F-1F6AD048ECF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2AD66-AFCC-463C-9980-B29EE2A0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BD7BC-70F8-4BF9-BCA9-1DB71C10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BCB-0AAA-4EB4-AB0C-A83A982A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3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4ADE-E8AC-4F65-9BAB-2DB7E904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BBB0-8116-4EB8-8F65-92E733A20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33A53-5838-47F7-AAC4-302DF1CA7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23471-47F4-4D5C-B370-85A4DB51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A36F-FD95-4451-AC8F-1F6AD048ECF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CC7E5-2526-4555-B5E1-A09A890C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0BDAD-8543-4868-87DE-B136D5D1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BCB-0AAA-4EB4-AB0C-A83A982A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B2FD-FBEA-487D-9F84-472B1EDB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77029-8124-4109-8492-E429973F4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CBFB7-3D91-461B-9F13-1464B6A05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27882-0101-4652-B8DB-4056DF958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F6536-17B0-4A41-A284-4E1406B80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2342F-58EB-4DDB-A14F-675E2EE2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A36F-FD95-4451-AC8F-1F6AD048ECF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5F4A5-E7AA-455C-9589-65E2D457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C7835-B2F0-42D1-8A55-40CA8D17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BCB-0AAA-4EB4-AB0C-A83A982A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6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8A41-FC16-43FE-97DC-0F82D60C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AD31D-9EEB-441B-8F4E-F457A622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A36F-FD95-4451-AC8F-1F6AD048ECF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050D3-CB62-49EF-879A-B746624C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0DFD9-3911-465D-8DC5-4F61695A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BCB-0AAA-4EB4-AB0C-A83A982A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1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B6ACF-7ADE-4631-9720-F9B41C13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A36F-FD95-4451-AC8F-1F6AD048ECF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4668E-2B42-49DE-A4E4-2D94DDA1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9416C-1CBF-4477-BC1E-B80089D4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BCB-0AAA-4EB4-AB0C-A83A982A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6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8AAB-2371-489B-8BA6-64272391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81DE9-1AC3-46CB-B272-E8C933FE6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DBC11-7ABD-4CFD-9408-61BFCF1C4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B690F-92D2-41E6-A432-F1FDD1C0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A36F-FD95-4451-AC8F-1F6AD048ECF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C47CE-704C-4B93-8D0A-A22AE314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89B14-081C-43A7-9FC7-ECAEDAC5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BCB-0AAA-4EB4-AB0C-A83A982A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7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C06F-9733-483A-B370-F85E1344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D2F0E-D88A-4240-AC1F-E0F61534B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85B6C-E13F-4913-A185-D386E498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05FF5-52CE-49E9-92BC-A7A88812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A36F-FD95-4451-AC8F-1F6AD048ECF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4FB6D-818F-44A7-AB0D-AAF100F1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4B66E-2E53-46F6-8AD7-88FDA892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BCB-0AAA-4EB4-AB0C-A83A982A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4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FD30E-1F9F-4EAA-9E34-15C0D104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8EB6E-57BB-4784-ABAF-1E72B925C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A035F-7E32-4036-BC18-66E0D01CE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A36F-FD95-4451-AC8F-1F6AD048ECF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C1905-791D-4E6E-BCCE-5362C0DBF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D52C8-3B40-4072-8494-97D0E5BE7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C9BCB-0AAA-4EB4-AB0C-A83A982A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D1E9D-BB18-39B4-F244-569A341D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D9/AC4400/Evo Traction Motor Blower Tooling</a:t>
            </a:r>
            <a:br>
              <a:rPr lang="en-US" dirty="0"/>
            </a:br>
            <a:r>
              <a:rPr lang="en-US" sz="1800" dirty="0"/>
              <a:t>Key Note: This blower comes out engineers' side, on most models until late 2006 on Newer Evo’s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55D86F-A1F4-7899-6348-6B6D5ECB3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85" y="1416451"/>
            <a:ext cx="9852385" cy="50765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3536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ow: Up 22">
            <a:extLst>
              <a:ext uri="{FF2B5EF4-FFF2-40B4-BE49-F238E27FC236}">
                <a16:creationId xmlns:a16="http://schemas.microsoft.com/office/drawing/2014/main" id="{350E326D-07BC-4047-8B67-176F6485BC0B}"/>
              </a:ext>
            </a:extLst>
          </p:cNvPr>
          <p:cNvSpPr/>
          <p:nvPr/>
        </p:nvSpPr>
        <p:spPr>
          <a:xfrm rot="5400000">
            <a:off x="7488781" y="4369089"/>
            <a:ext cx="345233" cy="851712"/>
          </a:xfrm>
          <a:prstGeom prst="upArrow">
            <a:avLst/>
          </a:prstGeom>
          <a:solidFill>
            <a:srgbClr val="F85D13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defTabSz="609493" latinLnBrk="1" hangingPunct="0"/>
            <a:endParaRPr lang="en-US" sz="2400">
              <a:solidFill>
                <a:srgbClr val="000000"/>
              </a:solidFill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7CFD4-EEA0-4E60-8779-BEADCD4C2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5227" y="1239415"/>
            <a:ext cx="4248805" cy="43793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 Number: </a:t>
            </a:r>
            <a:r>
              <a:rPr lang="en-US" b="1" dirty="0"/>
              <a:t>T63200SAA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DCACFC-BD4F-4DAD-AAD1-4B309C54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 EVO Designated Extended Reach Traction Motor Blower and Compressor Lifter – Dec 2006 and later Evo’s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98C8C5-6A53-4D59-BAE8-FBC61E325B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E3030DD-8D75-483C-982C-6868AEF4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160" y="-4813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EE849-6DF2-4203-A48B-CBA3EECDC4B0}"/>
              </a:ext>
            </a:extLst>
          </p:cNvPr>
          <p:cNvSpPr txBox="1"/>
          <p:nvPr/>
        </p:nvSpPr>
        <p:spPr>
          <a:xfrm>
            <a:off x="116586" y="4122926"/>
            <a:ext cx="3010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Most TM Blowers come out of the engineer side. During model changes of Evo’s, </a:t>
            </a:r>
            <a:r>
              <a:rPr lang="en-US" sz="1200" b="1" u="sng" dirty="0"/>
              <a:t>this brace was added</a:t>
            </a:r>
            <a:r>
              <a:rPr lang="en-US" sz="1200" dirty="0"/>
              <a:t>. When you see this brace, that is the sign you must use this c-frame above with the counterweight for the long reach from the conductor side</a:t>
            </a:r>
          </a:p>
        </p:txBody>
      </p:sp>
      <p:pic>
        <p:nvPicPr>
          <p:cNvPr id="9" name="Picture 8" descr="A picture containing text, engine&#10;&#10;Description automatically generated">
            <a:extLst>
              <a:ext uri="{FF2B5EF4-FFF2-40B4-BE49-F238E27FC236}">
                <a16:creationId xmlns:a16="http://schemas.microsoft.com/office/drawing/2014/main" id="{E49FED64-AB45-483A-AA93-8962B23CE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1" r="25887" b="15129"/>
          <a:stretch/>
        </p:blipFill>
        <p:spPr>
          <a:xfrm rot="5400000">
            <a:off x="433954" y="1391729"/>
            <a:ext cx="2630676" cy="24426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66B34F-DE99-4B3D-8604-6246F2C7B19C}"/>
              </a:ext>
            </a:extLst>
          </p:cNvPr>
          <p:cNvSpPr/>
          <p:nvPr/>
        </p:nvSpPr>
        <p:spPr>
          <a:xfrm>
            <a:off x="703580" y="2431104"/>
            <a:ext cx="1502228" cy="106369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defTabSz="609493" latinLnBrk="1" hangingPunct="0"/>
            <a:endParaRPr lang="en-US" sz="2400">
              <a:solidFill>
                <a:srgbClr val="000000"/>
              </a:solidFill>
              <a:latin typeface="Ariel"/>
              <a:ea typeface="+mj-ea"/>
              <a:cs typeface="Ariel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F771E0-397D-4F39-A4CA-CD32C40B3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8"/>
          <a:stretch/>
        </p:blipFill>
        <p:spPr>
          <a:xfrm>
            <a:off x="3381999" y="1293527"/>
            <a:ext cx="3853543" cy="25620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DA3B3-BFA1-45A7-A320-CC744DD6E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219" y="4524684"/>
            <a:ext cx="2219325" cy="2143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CC2D97-2540-4D7F-B57F-7148DCD87A11}"/>
              </a:ext>
            </a:extLst>
          </p:cNvPr>
          <p:cNvSpPr txBox="1"/>
          <p:nvPr/>
        </p:nvSpPr>
        <p:spPr>
          <a:xfrm>
            <a:off x="10405357" y="5173808"/>
            <a:ext cx="167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You can see here, it hooks on from the conductor side for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C1A5F-4B0D-47A0-B6DE-DA730EBA4D1E}"/>
              </a:ext>
            </a:extLst>
          </p:cNvPr>
          <p:cNvSpPr txBox="1"/>
          <p:nvPr/>
        </p:nvSpPr>
        <p:spPr>
          <a:xfrm>
            <a:off x="8150405" y="4514669"/>
            <a:ext cx="680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Engineer. Side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5DBF60-F398-4340-9A8C-6F28C23E089B}"/>
              </a:ext>
            </a:extLst>
          </p:cNvPr>
          <p:cNvSpPr txBox="1"/>
          <p:nvPr/>
        </p:nvSpPr>
        <p:spPr>
          <a:xfrm>
            <a:off x="9707033" y="4538028"/>
            <a:ext cx="680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Conductor</a:t>
            </a:r>
          </a:p>
          <a:p>
            <a:pPr algn="ctr"/>
            <a:r>
              <a:rPr lang="en-US" sz="800" dirty="0"/>
              <a:t>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B8464A-3527-40CD-9FBF-29484C3420EC}"/>
              </a:ext>
            </a:extLst>
          </p:cNvPr>
          <p:cNvSpPr txBox="1"/>
          <p:nvPr/>
        </p:nvSpPr>
        <p:spPr>
          <a:xfrm>
            <a:off x="575788" y="1350443"/>
            <a:ext cx="124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Engineer. Side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E48D89-13F8-4AAB-AC27-35B9AD7E1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219" y="2288424"/>
            <a:ext cx="2609379" cy="20136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907F7F-4DA6-413B-B908-17C612B42930}"/>
              </a:ext>
            </a:extLst>
          </p:cNvPr>
          <p:cNvSpPr txBox="1"/>
          <p:nvPr/>
        </p:nvSpPr>
        <p:spPr>
          <a:xfrm>
            <a:off x="8207868" y="1816657"/>
            <a:ext cx="25300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This is the regular c-frame when it comes out of the engineer’s side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D87C6E4A-0684-491D-9E85-123CC504FE89}"/>
              </a:ext>
            </a:extLst>
          </p:cNvPr>
          <p:cNvSpPr/>
          <p:nvPr/>
        </p:nvSpPr>
        <p:spPr>
          <a:xfrm>
            <a:off x="5125589" y="3855594"/>
            <a:ext cx="345233" cy="851712"/>
          </a:xfrm>
          <a:prstGeom prst="upArrow">
            <a:avLst/>
          </a:prstGeom>
          <a:solidFill>
            <a:srgbClr val="F85D13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defTabSz="609493" latinLnBrk="1" hangingPunct="0"/>
            <a:endParaRPr lang="en-US" sz="2400">
              <a:solidFill>
                <a:srgbClr val="000000"/>
              </a:solidFill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F639130A-C126-41CF-864C-EB8A6ACEBFF3}"/>
              </a:ext>
            </a:extLst>
          </p:cNvPr>
          <p:cNvSpPr/>
          <p:nvPr/>
        </p:nvSpPr>
        <p:spPr>
          <a:xfrm rot="18776529">
            <a:off x="2604490" y="2480907"/>
            <a:ext cx="345233" cy="2788080"/>
          </a:xfrm>
          <a:prstGeom prst="upArrow">
            <a:avLst/>
          </a:prstGeom>
          <a:solidFill>
            <a:srgbClr val="F85D13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defTabSz="609493" latinLnBrk="1" hangingPunct="0"/>
            <a:endParaRPr lang="en-US" sz="2400">
              <a:solidFill>
                <a:srgbClr val="000000"/>
              </a:solidFill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24BC29-F8D5-404A-B43E-15D86E1B0A53}"/>
              </a:ext>
            </a:extLst>
          </p:cNvPr>
          <p:cNvSpPr/>
          <p:nvPr/>
        </p:nvSpPr>
        <p:spPr>
          <a:xfrm>
            <a:off x="3206276" y="4638878"/>
            <a:ext cx="4495474" cy="312135"/>
          </a:xfrm>
          <a:prstGeom prst="rect">
            <a:avLst/>
          </a:prstGeom>
          <a:solidFill>
            <a:srgbClr val="F85D13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algn="ctr" defTabSz="609493" latinLnBrk="1" hangingPunct="0"/>
            <a:r>
              <a:rPr lang="en-US" sz="1200" dirty="0">
                <a:solidFill>
                  <a:srgbClr val="000000"/>
                </a:solidFill>
                <a:latin typeface="Ariel"/>
                <a:ea typeface="+mj-ea"/>
                <a:cs typeface="Ariel"/>
                <a:sym typeface="Helvetica Neue"/>
              </a:rPr>
              <a:t>If you see this on the engineer side then you need this lifter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2660A24-7602-14A4-CA9C-BE04216D7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8905"/>
              </p:ext>
            </p:extLst>
          </p:nvPr>
        </p:nvGraphicFramePr>
        <p:xfrm>
          <a:off x="163571" y="5371629"/>
          <a:ext cx="31750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339955127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336171279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8927029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128848682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343104254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34004965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3237965949"/>
                    </a:ext>
                  </a:extLst>
                </a:gridCol>
              </a:tblGrid>
              <a:tr h="1619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Unit Numbers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Quantity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Model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Shipped Dates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Fleet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32699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7395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7504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ES44DC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6/08-12/08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SFX26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73656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7505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7524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ES44DC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04/07 - 09/07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SFX25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10836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7525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7604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ES44DC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04/07 - 09/07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SFX25A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68364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6139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6238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ES44AC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12/06 - 3/07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SFX24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53621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6239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6299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ES44AC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9/08 - 12/08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SFX27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47450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6400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6415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ES44AC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9/08 - 12/08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SFX27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5478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3309470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D5A87DF-F847-B7BB-AAFF-12552F379560}"/>
              </a:ext>
            </a:extLst>
          </p:cNvPr>
          <p:cNvSpPr txBox="1"/>
          <p:nvPr/>
        </p:nvSpPr>
        <p:spPr>
          <a:xfrm>
            <a:off x="3915199" y="5558962"/>
            <a:ext cx="317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list is from 2010, so there are hundreds more units that are affected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3808DE-02D8-13DA-7E0B-B9761E80DB00}"/>
              </a:ext>
            </a:extLst>
          </p:cNvPr>
          <p:cNvCxnSpPr>
            <a:stCxn id="25" idx="1"/>
            <a:endCxn id="24" idx="3"/>
          </p:cNvCxnSpPr>
          <p:nvPr/>
        </p:nvCxnSpPr>
        <p:spPr>
          <a:xfrm flipH="1" flipV="1">
            <a:off x="3338571" y="6019329"/>
            <a:ext cx="576628" cy="1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239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956FA2-5BF3-DFF8-FC6E-25E7100A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4 Traction Motor Blower Tooling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FE5D1-0CCC-F994-2D07-0361C890A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8"/>
          <a:stretch/>
        </p:blipFill>
        <p:spPr>
          <a:xfrm>
            <a:off x="353937" y="1463208"/>
            <a:ext cx="4931072" cy="32784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E51277-9733-035E-7065-1699B3215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8600" y="2022666"/>
            <a:ext cx="4475658" cy="3356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19D5F9-902E-0112-C3C0-9045E3F8B1CA}"/>
              </a:ext>
            </a:extLst>
          </p:cNvPr>
          <p:cNvSpPr txBox="1"/>
          <p:nvPr/>
        </p:nvSpPr>
        <p:spPr>
          <a:xfrm>
            <a:off x="1320655" y="4827514"/>
            <a:ext cx="3014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Part Number: </a:t>
            </a:r>
            <a:r>
              <a:rPr lang="en-US" b="1" dirty="0"/>
              <a:t>T63200SAA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E948D-3F35-8E1D-6D97-7992DF33AB9C}"/>
              </a:ext>
            </a:extLst>
          </p:cNvPr>
          <p:cNvSpPr txBox="1"/>
          <p:nvPr/>
        </p:nvSpPr>
        <p:spPr>
          <a:xfrm>
            <a:off x="7063034" y="6018170"/>
            <a:ext cx="1194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T63202P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AF6EB9-BB10-434E-FD4A-75A5BA383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9988" y="1650241"/>
            <a:ext cx="2702884" cy="2027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CA6460-7770-13A1-8297-5AA180DC9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24898" y="4459488"/>
            <a:ext cx="2583592" cy="19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171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9BC881EBCB5D418ADCDB52F8D4B3D2" ma:contentTypeVersion="14" ma:contentTypeDescription="Create a new document." ma:contentTypeScope="" ma:versionID="811a16eb7955b373ffbec23ae9ca539d">
  <xsd:schema xmlns:xsd="http://www.w3.org/2001/XMLSchema" xmlns:xs="http://www.w3.org/2001/XMLSchema" xmlns:p="http://schemas.microsoft.com/office/2006/metadata/properties" xmlns:ns3="b3145bec-1215-4caa-b06e-19c0f04e6d1c" xmlns:ns4="dd999aa4-de14-47d0-b806-3ae1bd85dcb8" targetNamespace="http://schemas.microsoft.com/office/2006/metadata/properties" ma:root="true" ma:fieldsID="93f051d737172c87ed771cedcadb7c30" ns3:_="" ns4:_="">
    <xsd:import namespace="b3145bec-1215-4caa-b06e-19c0f04e6d1c"/>
    <xsd:import namespace="dd999aa4-de14-47d0-b806-3ae1bd85dc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45bec-1215-4caa-b06e-19c0f04e6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99aa4-de14-47d0-b806-3ae1bd85d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814F8E-DCB8-4550-8E90-720B0010C0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5F8CEA-93BF-4DA4-9A0D-7383F51C0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145bec-1215-4caa-b06e-19c0f04e6d1c"/>
    <ds:schemaRef ds:uri="dd999aa4-de14-47d0-b806-3ae1bd85dc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340074-8D04-4607-8285-D6C0EE23AB4F}">
  <ds:schemaRefs>
    <ds:schemaRef ds:uri="http://schemas.microsoft.com/office/2006/metadata/properties"/>
    <ds:schemaRef ds:uri="b3145bec-1215-4caa-b06e-19c0f04e6d1c"/>
    <ds:schemaRef ds:uri="dd999aa4-de14-47d0-b806-3ae1bd85dcb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234</Words>
  <Application>Microsoft Office PowerPoint</Application>
  <PresentationFormat>Widescreen</PresentationFormat>
  <Paragraphs>65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Ariel</vt:lpstr>
      <vt:lpstr>Calibri</vt:lpstr>
      <vt:lpstr>Calibri Light</vt:lpstr>
      <vt:lpstr>Office Theme</vt:lpstr>
      <vt:lpstr>D9/AC4400/Evo Traction Motor Blower Tooling Key Note: This blower comes out engineers' side, on most models until late 2006 on Newer Evo’s</vt:lpstr>
      <vt:lpstr>GE EVO Designated Extended Reach Traction Motor Blower and Compressor Lifter – Dec 2006 and later Evo’s</vt:lpstr>
      <vt:lpstr>Tier 4 Traction Motor Blower Tooling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EVO Designated Extended Reach Traction Motor Blower and Compressor Lifter</dc:title>
  <dc:creator>Schafer, Henry R</dc:creator>
  <cp:lastModifiedBy>John Fette</cp:lastModifiedBy>
  <cp:revision>6</cp:revision>
  <dcterms:created xsi:type="dcterms:W3CDTF">2021-12-09T18:49:29Z</dcterms:created>
  <dcterms:modified xsi:type="dcterms:W3CDTF">2025-10-29T14:54:04Z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0x010100F39BC881EBCB5D418ADCDB52F8D4B3D2</vt:lpwstr>
  </property>
</Properties>
</file>